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sldIdLst>
    <p:sldId id="257" r:id="rId2"/>
  </p:sldIdLst>
  <p:sldSz cx="10288588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2" d="100"/>
          <a:sy n="42" d="100"/>
        </p:scale>
        <p:origin x="34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sv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6276" y="2139466"/>
            <a:ext cx="6321805" cy="6777149"/>
          </a:xfrm>
        </p:spPr>
        <p:txBody>
          <a:bodyPr bIns="0" anchor="b">
            <a:normAutofit/>
          </a:bodyPr>
          <a:lstStyle>
            <a:lvl1pPr algn="l">
              <a:defRPr sz="607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6276" y="9416548"/>
            <a:ext cx="6321805" cy="2606989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385831" indent="0" algn="ctr">
              <a:buNone/>
              <a:defRPr sz="1688"/>
            </a:lvl2pPr>
            <a:lvl3pPr marL="771662" indent="0" algn="ctr">
              <a:buNone/>
              <a:defRPr sz="1519"/>
            </a:lvl3pPr>
            <a:lvl4pPr marL="1157493" indent="0" algn="ctr">
              <a:buNone/>
              <a:defRPr sz="1350"/>
            </a:lvl4pPr>
            <a:lvl5pPr marL="1543324" indent="0" algn="ctr">
              <a:buNone/>
              <a:defRPr sz="1350"/>
            </a:lvl5pPr>
            <a:lvl6pPr marL="1929155" indent="0" algn="ctr">
              <a:buNone/>
              <a:defRPr sz="1350"/>
            </a:lvl6pPr>
            <a:lvl7pPr marL="2314986" indent="0" algn="ctr">
              <a:buNone/>
              <a:defRPr sz="1350"/>
            </a:lvl7pPr>
            <a:lvl8pPr marL="2700818" indent="0" algn="ctr">
              <a:buNone/>
              <a:defRPr sz="1350"/>
            </a:lvl8pPr>
            <a:lvl9pPr marL="3086649" indent="0" algn="ctr">
              <a:buNone/>
              <a:defRPr sz="135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6275" y="878156"/>
            <a:ext cx="3472614" cy="824536"/>
          </a:xfrm>
        </p:spPr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14291" y="2130595"/>
            <a:ext cx="902395" cy="1342875"/>
          </a:xfrm>
        </p:spPr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6276" y="9409445"/>
            <a:ext cx="632180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0482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624179" y="4925568"/>
            <a:ext cx="73939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97752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83983" y="2130599"/>
            <a:ext cx="1241097" cy="1242637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24179" y="2130599"/>
            <a:ext cx="5964652" cy="124263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  <p:cxnSp>
        <p:nvCxnSpPr>
          <p:cNvPr id="15" name="Straight Connector 14"/>
          <p:cNvCxnSpPr/>
          <p:nvPr/>
        </p:nvCxnSpPr>
        <p:spPr>
          <a:xfrm>
            <a:off x="7783983" y="2130599"/>
            <a:ext cx="0" cy="12426371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0223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624179" y="4925568"/>
            <a:ext cx="73939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568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4178" y="4683014"/>
            <a:ext cx="6320103" cy="5034533"/>
          </a:xfrm>
        </p:spPr>
        <p:txBody>
          <a:bodyPr anchor="b">
            <a:normAutofit/>
          </a:bodyPr>
          <a:lstStyle>
            <a:lvl1pPr algn="l">
              <a:defRPr sz="36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179" y="10149857"/>
            <a:ext cx="6320103" cy="2701144"/>
          </a:xfrm>
        </p:spPr>
        <p:txBody>
          <a:bodyPr tIns="91440">
            <a:normAutofit/>
          </a:bodyPr>
          <a:lstStyle>
            <a:lvl1pPr marL="0" indent="0" algn="l">
              <a:buNone/>
              <a:defRPr sz="2025">
                <a:solidFill>
                  <a:schemeClr val="tx1"/>
                </a:solidFill>
              </a:defRPr>
            </a:lvl1pPr>
            <a:lvl2pPr marL="385831" indent="0">
              <a:buNone/>
              <a:defRPr sz="1688">
                <a:solidFill>
                  <a:schemeClr val="tx1">
                    <a:tint val="75000"/>
                  </a:schemeClr>
                </a:solidFill>
              </a:defRPr>
            </a:lvl2pPr>
            <a:lvl3pPr marL="771662" indent="0">
              <a:buNone/>
              <a:defRPr sz="1519">
                <a:solidFill>
                  <a:schemeClr val="tx1">
                    <a:tint val="75000"/>
                  </a:schemeClr>
                </a:solidFill>
              </a:defRPr>
            </a:lvl3pPr>
            <a:lvl4pPr marL="115749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4pPr>
            <a:lvl5pPr marL="154332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5pPr>
            <a:lvl6pPr marL="1929155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6pPr>
            <a:lvl7pPr marL="2314986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7pPr>
            <a:lvl8pPr marL="2700818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8pPr>
            <a:lvl9pPr marL="3086649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24178" y="10146627"/>
            <a:ext cx="632010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707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4179" y="2146375"/>
            <a:ext cx="7393902" cy="28248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24177" y="5370496"/>
            <a:ext cx="3517148" cy="91668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1179" y="5370497"/>
            <a:ext cx="3516901" cy="9166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624179" y="4925568"/>
            <a:ext cx="73939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852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624179" y="4925568"/>
            <a:ext cx="73939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4178" y="2144439"/>
            <a:ext cx="7393903" cy="28168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178" y="5385468"/>
            <a:ext cx="3517030" cy="2138515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475" b="0" cap="all" baseline="0">
                <a:solidFill>
                  <a:schemeClr val="accent1"/>
                </a:solidFill>
              </a:defRPr>
            </a:lvl1pPr>
            <a:lvl2pPr marL="385831" indent="0">
              <a:buNone/>
              <a:defRPr sz="1688" b="1"/>
            </a:lvl2pPr>
            <a:lvl3pPr marL="771662" indent="0">
              <a:buNone/>
              <a:defRPr sz="1519" b="1"/>
            </a:lvl3pPr>
            <a:lvl4pPr marL="1157493" indent="0">
              <a:buNone/>
              <a:defRPr sz="1350" b="1"/>
            </a:lvl4pPr>
            <a:lvl5pPr marL="1543324" indent="0">
              <a:buNone/>
              <a:defRPr sz="1350" b="1"/>
            </a:lvl5pPr>
            <a:lvl6pPr marL="1929155" indent="0">
              <a:buNone/>
              <a:defRPr sz="1350" b="1"/>
            </a:lvl6pPr>
            <a:lvl7pPr marL="2314986" indent="0">
              <a:buNone/>
              <a:defRPr sz="1350" b="1"/>
            </a:lvl7pPr>
            <a:lvl8pPr marL="2700818" indent="0">
              <a:buNone/>
              <a:defRPr sz="1350" b="1"/>
            </a:lvl8pPr>
            <a:lvl9pPr marL="3086649" indent="0">
              <a:buNone/>
              <a:defRPr sz="135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4178" y="7531388"/>
            <a:ext cx="3517030" cy="70518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1179" y="5394679"/>
            <a:ext cx="3516901" cy="2139299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475" b="0" cap="all" baseline="0">
                <a:solidFill>
                  <a:schemeClr val="accent1"/>
                </a:solidFill>
              </a:defRPr>
            </a:lvl1pPr>
            <a:lvl2pPr marL="385831" indent="0">
              <a:buNone/>
              <a:defRPr sz="1688" b="1"/>
            </a:lvl2pPr>
            <a:lvl3pPr marL="771662" indent="0">
              <a:buNone/>
              <a:defRPr sz="1519" b="1"/>
            </a:lvl3pPr>
            <a:lvl4pPr marL="1157493" indent="0">
              <a:buNone/>
              <a:defRPr sz="1350" b="1"/>
            </a:lvl4pPr>
            <a:lvl5pPr marL="1543324" indent="0">
              <a:buNone/>
              <a:defRPr sz="1350" b="1"/>
            </a:lvl5pPr>
            <a:lvl6pPr marL="1929155" indent="0">
              <a:buNone/>
              <a:defRPr sz="1350" b="1"/>
            </a:lvl6pPr>
            <a:lvl7pPr marL="2314986" indent="0">
              <a:buNone/>
              <a:defRPr sz="1350" b="1"/>
            </a:lvl7pPr>
            <a:lvl8pPr marL="2700818" indent="0">
              <a:buNone/>
              <a:defRPr sz="1350" b="1"/>
            </a:lvl8pPr>
            <a:lvl9pPr marL="3086649" indent="0">
              <a:buNone/>
              <a:defRPr sz="135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1179" y="7523978"/>
            <a:ext cx="3516901" cy="70329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66350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624179" y="4925568"/>
            <a:ext cx="73939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76244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92184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9172" y="2130596"/>
            <a:ext cx="2729615" cy="5992312"/>
          </a:xfrm>
        </p:spPr>
        <p:txBody>
          <a:bodyPr anchor="b">
            <a:normAutofit/>
          </a:bodyPr>
          <a:lstStyle>
            <a:lvl1pPr algn="l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715" y="2130597"/>
            <a:ext cx="4307365" cy="1242353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19173" y="8547980"/>
            <a:ext cx="2731212" cy="59951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85831" indent="0">
              <a:buNone/>
              <a:defRPr sz="1181"/>
            </a:lvl2pPr>
            <a:lvl3pPr marL="771662" indent="0">
              <a:buNone/>
              <a:defRPr sz="1013"/>
            </a:lvl3pPr>
            <a:lvl4pPr marL="1157493" indent="0">
              <a:buNone/>
              <a:defRPr sz="844"/>
            </a:lvl4pPr>
            <a:lvl5pPr marL="1543324" indent="0">
              <a:buNone/>
              <a:defRPr sz="844"/>
            </a:lvl5pPr>
            <a:lvl6pPr marL="1929155" indent="0">
              <a:buNone/>
              <a:defRPr sz="844"/>
            </a:lvl6pPr>
            <a:lvl7pPr marL="2314986" indent="0">
              <a:buNone/>
              <a:defRPr sz="844"/>
            </a:lvl7pPr>
            <a:lvl8pPr marL="2700818" indent="0">
              <a:buNone/>
              <a:defRPr sz="844"/>
            </a:lvl8pPr>
            <a:lvl9pPr marL="3086649" indent="0">
              <a:buNone/>
              <a:defRPr sz="8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622217" y="8547976"/>
            <a:ext cx="272660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241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5621932" y="1285791"/>
            <a:ext cx="3950920" cy="13730936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4918" y="3012035"/>
            <a:ext cx="3651115" cy="4881557"/>
          </a:xfrm>
        </p:spPr>
        <p:txBody>
          <a:bodyPr anchor="b">
            <a:normAutofit/>
          </a:bodyPr>
          <a:lstStyle>
            <a:lvl1pPr>
              <a:defRPr sz="36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46123" y="2993450"/>
            <a:ext cx="2514761" cy="1031020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700"/>
            </a:lvl1pPr>
            <a:lvl2pPr marL="385831" indent="0">
              <a:buNone/>
              <a:defRPr sz="2363"/>
            </a:lvl2pPr>
            <a:lvl3pPr marL="771662" indent="0">
              <a:buNone/>
              <a:defRPr sz="2025"/>
            </a:lvl3pPr>
            <a:lvl4pPr marL="1157493" indent="0">
              <a:buNone/>
              <a:defRPr sz="1688"/>
            </a:lvl4pPr>
            <a:lvl5pPr marL="1543324" indent="0">
              <a:buNone/>
              <a:defRPr sz="1688"/>
            </a:lvl5pPr>
            <a:lvl6pPr marL="1929155" indent="0">
              <a:buNone/>
              <a:defRPr sz="1688"/>
            </a:lvl6pPr>
            <a:lvl7pPr marL="2314986" indent="0">
              <a:buNone/>
              <a:defRPr sz="1688"/>
            </a:lvl7pPr>
            <a:lvl8pPr marL="2700818" indent="0">
              <a:buNone/>
              <a:defRPr sz="1688"/>
            </a:lvl8pPr>
            <a:lvl9pPr marL="3086649" indent="0">
              <a:buNone/>
              <a:defRPr sz="168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24179" y="8389312"/>
            <a:ext cx="3645884" cy="5343312"/>
          </a:xfrm>
        </p:spPr>
        <p:txBody>
          <a:bodyPr>
            <a:normAutofit/>
          </a:bodyPr>
          <a:lstStyle>
            <a:lvl1pPr marL="0" indent="0" algn="l">
              <a:buNone/>
              <a:defRPr sz="2025"/>
            </a:lvl1pPr>
            <a:lvl2pPr marL="385831" indent="0">
              <a:buNone/>
              <a:defRPr sz="1181"/>
            </a:lvl2pPr>
            <a:lvl3pPr marL="771662" indent="0">
              <a:buNone/>
              <a:defRPr sz="1013"/>
            </a:lvl3pPr>
            <a:lvl4pPr marL="1157493" indent="0">
              <a:buNone/>
              <a:defRPr sz="844"/>
            </a:lvl4pPr>
            <a:lvl5pPr marL="1543324" indent="0">
              <a:buNone/>
              <a:defRPr sz="844"/>
            </a:lvl5pPr>
            <a:lvl6pPr marL="1929155" indent="0">
              <a:buNone/>
              <a:defRPr sz="844"/>
            </a:lvl6pPr>
            <a:lvl7pPr marL="2314986" indent="0">
              <a:buNone/>
              <a:defRPr sz="844"/>
            </a:lvl7pPr>
            <a:lvl8pPr marL="2700818" indent="0">
              <a:buNone/>
              <a:defRPr sz="844"/>
            </a:lvl8pPr>
            <a:lvl9pPr marL="3086649" indent="0">
              <a:buNone/>
              <a:defRPr sz="8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16497" y="14586287"/>
            <a:ext cx="3659537" cy="853661"/>
          </a:xfrm>
        </p:spPr>
        <p:txBody>
          <a:bodyPr/>
          <a:lstStyle>
            <a:lvl1pPr algn="l">
              <a:defRPr/>
            </a:lvl1pPr>
          </a:lstStyle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17471" y="849711"/>
            <a:ext cx="3658562" cy="855816"/>
          </a:xfrm>
        </p:spPr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621691" y="8382947"/>
            <a:ext cx="364782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03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5375291"/>
            <a:ext cx="10288588" cy="108787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16254009"/>
            <a:ext cx="10288589" cy="2065939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16269672"/>
            <a:ext cx="10288588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24179" y="2145388"/>
            <a:ext cx="7393902" cy="2797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179" y="5375289"/>
            <a:ext cx="7393902" cy="9201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3340" y="880988"/>
            <a:ext cx="2664740" cy="824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4E74F-A400-4CB7-983D-1D00BC00C963}" type="datetimeFigureOut">
              <a:rPr lang="vi-VN" smtClean="0"/>
              <a:t>08/09/2024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24178" y="878156"/>
            <a:ext cx="4538955" cy="824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776" y="2130595"/>
            <a:ext cx="895352" cy="134287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151">
                <a:solidFill>
                  <a:schemeClr val="accent1"/>
                </a:solidFill>
              </a:defRPr>
            </a:lvl1pPr>
          </a:lstStyle>
          <a:p>
            <a:fld id="{D9ACBFBF-8197-4838-8C9F-25E4253CBB9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9366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txStyles>
    <p:titleStyle>
      <a:lvl1pPr algn="l" defTabSz="771662" rtl="0" eaLnBrk="1" latinLnBrk="0" hangingPunct="1">
        <a:lnSpc>
          <a:spcPct val="90000"/>
        </a:lnSpc>
        <a:spcBef>
          <a:spcPct val="0"/>
        </a:spcBef>
        <a:buNone/>
        <a:defRPr sz="3601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57221" indent="-257221" algn="l" defTabSz="771662" rtl="0" eaLnBrk="1" latinLnBrk="0" hangingPunct="1">
        <a:lnSpc>
          <a:spcPct val="120000"/>
        </a:lnSpc>
        <a:spcBef>
          <a:spcPts val="112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2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71662" indent="-257221" algn="l" defTabSz="771662" rtl="0" eaLnBrk="1" latinLnBrk="0" hangingPunct="1">
        <a:lnSpc>
          <a:spcPct val="120000"/>
        </a:lnSpc>
        <a:spcBef>
          <a:spcPts val="56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86104" indent="-257221" algn="l" defTabSz="771662" rtl="0" eaLnBrk="1" latinLnBrk="0" hangingPunct="1">
        <a:lnSpc>
          <a:spcPct val="120000"/>
        </a:lnSpc>
        <a:spcBef>
          <a:spcPts val="56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800545" indent="-257221" algn="l" defTabSz="771662" rtl="0" eaLnBrk="1" latinLnBrk="0" hangingPunct="1">
        <a:lnSpc>
          <a:spcPct val="120000"/>
        </a:lnSpc>
        <a:spcBef>
          <a:spcPts val="56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75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314986" indent="-257221" algn="l" defTabSz="771662" rtl="0" eaLnBrk="1" latinLnBrk="0" hangingPunct="1">
        <a:lnSpc>
          <a:spcPct val="120000"/>
        </a:lnSpc>
        <a:spcBef>
          <a:spcPts val="56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829428" indent="-257221" algn="l" defTabSz="1028883" rtl="0" eaLnBrk="1" latinLnBrk="0" hangingPunct="1">
        <a:lnSpc>
          <a:spcPct val="120000"/>
        </a:lnSpc>
        <a:spcBef>
          <a:spcPts val="56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343869" indent="-257221" algn="l" defTabSz="1028883" rtl="0" eaLnBrk="1" latinLnBrk="0" hangingPunct="1">
        <a:lnSpc>
          <a:spcPct val="120000"/>
        </a:lnSpc>
        <a:spcBef>
          <a:spcPts val="56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858311" indent="-257221" algn="l" defTabSz="1028883" rtl="0" eaLnBrk="1" latinLnBrk="0" hangingPunct="1">
        <a:lnSpc>
          <a:spcPct val="120000"/>
        </a:lnSpc>
        <a:spcBef>
          <a:spcPts val="56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372752" indent="-257221" algn="l" defTabSz="1028883" rtl="0" eaLnBrk="1" latinLnBrk="0" hangingPunct="1">
        <a:lnSpc>
          <a:spcPct val="120000"/>
        </a:lnSpc>
        <a:spcBef>
          <a:spcPts val="56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1662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1pPr>
      <a:lvl2pPr marL="385831" algn="l" defTabSz="771662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2pPr>
      <a:lvl3pPr marL="771662" algn="l" defTabSz="771662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3pPr>
      <a:lvl4pPr marL="1157493" algn="l" defTabSz="771662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4pPr>
      <a:lvl5pPr marL="1543324" algn="l" defTabSz="771662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5pPr>
      <a:lvl6pPr marL="1929155" algn="l" defTabSz="771662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314986" algn="l" defTabSz="771662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700818" algn="l" defTabSz="771662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3086649" algn="l" defTabSz="771662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028A5-879E-67EF-6D59-5F97C7D4F65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1828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C42C6461-6DF8-AFD5-3CCC-8672F9F02CD4}"/>
              </a:ext>
            </a:extLst>
          </p:cNvPr>
          <p:cNvSpPr/>
          <p:nvPr/>
        </p:nvSpPr>
        <p:spPr>
          <a:xfrm>
            <a:off x="455386" y="855590"/>
            <a:ext cx="9376228" cy="1045391"/>
          </a:xfrm>
          <a:prstGeom prst="flowChartAlternateProcess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>
              <a:solidFill>
                <a:schemeClr val="tx1"/>
              </a:solidFill>
            </a:endParaRPr>
          </a:p>
        </p:txBody>
      </p:sp>
      <p:pic>
        <p:nvPicPr>
          <p:cNvPr id="5" name="Graphic 4" descr="Magnifying glass with solid fill">
            <a:extLst>
              <a:ext uri="{FF2B5EF4-FFF2-40B4-BE49-F238E27FC236}">
                <a16:creationId xmlns:a16="http://schemas.microsoft.com/office/drawing/2014/main" id="{884B68B2-01A9-C7FC-118D-080277B375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6968" y="1133475"/>
            <a:ext cx="493978" cy="493978"/>
          </a:xfrm>
          <a:prstGeom prst="rect">
            <a:avLst/>
          </a:prstGeom>
        </p:spPr>
      </p:pic>
      <p:pic>
        <p:nvPicPr>
          <p:cNvPr id="6" name="Graphic 5" descr="Close with solid fill">
            <a:extLst>
              <a:ext uri="{FF2B5EF4-FFF2-40B4-BE49-F238E27FC236}">
                <a16:creationId xmlns:a16="http://schemas.microsoft.com/office/drawing/2014/main" id="{B9D83918-A08A-4930-4239-40D63D8390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24029" y="1133475"/>
            <a:ext cx="493978" cy="4939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A4CEDB-EE10-898E-4D04-29B299AE1A19}"/>
              </a:ext>
            </a:extLst>
          </p:cNvPr>
          <p:cNvSpPr txBox="1"/>
          <p:nvPr/>
        </p:nvSpPr>
        <p:spPr>
          <a:xfrm>
            <a:off x="1457256" y="1024342"/>
            <a:ext cx="74051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Dancing Script" pitchFamily="2" charset="0"/>
              </a:rPr>
              <a:t>https://gettoknowme.a3.k51.thptkimlien</a:t>
            </a:r>
            <a:endParaRPr lang="vi-VN" sz="4000" dirty="0">
              <a:latin typeface="Dancing Script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1F28EC-15B6-B907-206D-F54F02760160}"/>
              </a:ext>
            </a:extLst>
          </p:cNvPr>
          <p:cNvSpPr txBox="1"/>
          <p:nvPr/>
        </p:nvSpPr>
        <p:spPr>
          <a:xfrm>
            <a:off x="6412269" y="2832113"/>
            <a:ext cx="16321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Dancing Script" pitchFamily="2" charset="0"/>
              </a:rPr>
              <a:t>My name </a:t>
            </a:r>
            <a:endParaRPr lang="vi-VN" sz="3200" dirty="0">
              <a:latin typeface="Dancing Script" pitchFamily="2" charset="0"/>
            </a:endParaRPr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0FEBF3A1-0630-4071-6664-CF0D05BA7050}"/>
              </a:ext>
            </a:extLst>
          </p:cNvPr>
          <p:cNvSpPr/>
          <p:nvPr/>
        </p:nvSpPr>
        <p:spPr>
          <a:xfrm>
            <a:off x="4869851" y="3416888"/>
            <a:ext cx="4608009" cy="76290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1">
              <a:solidFill>
                <a:schemeClr val="tx1"/>
              </a:solidFill>
              <a:latin typeface="Pacifico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F69E27-D661-3A8A-BB2E-71771C116B2D}"/>
              </a:ext>
            </a:extLst>
          </p:cNvPr>
          <p:cNvSpPr txBox="1"/>
          <p:nvPr/>
        </p:nvSpPr>
        <p:spPr>
          <a:xfrm>
            <a:off x="6075680" y="4268853"/>
            <a:ext cx="21948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Dancing Script" pitchFamily="2" charset="0"/>
              </a:rPr>
              <a:t>Birthday 🎂</a:t>
            </a:r>
            <a:endParaRPr lang="vi-VN" sz="3200" dirty="0">
              <a:latin typeface="Dancing Script" pitchFamily="2" charset="0"/>
            </a:endParaRP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003A19CF-A374-64A0-92FF-1F1DD85456BF}"/>
              </a:ext>
            </a:extLst>
          </p:cNvPr>
          <p:cNvSpPr/>
          <p:nvPr/>
        </p:nvSpPr>
        <p:spPr>
          <a:xfrm>
            <a:off x="4869851" y="4878301"/>
            <a:ext cx="4608009" cy="76290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4000" dirty="0">
              <a:solidFill>
                <a:schemeClr val="tx1"/>
              </a:solidFill>
              <a:latin typeface="Pacifico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1B5F66-E7F6-C7DF-F07C-91166447F6DE}"/>
              </a:ext>
            </a:extLst>
          </p:cNvPr>
          <p:cNvSpPr txBox="1"/>
          <p:nvPr/>
        </p:nvSpPr>
        <p:spPr>
          <a:xfrm>
            <a:off x="5513827" y="5742296"/>
            <a:ext cx="33185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Dancing Script" pitchFamily="2" charset="0"/>
              </a:rPr>
              <a:t>Secondary school 🏫</a:t>
            </a:r>
            <a:endParaRPr lang="vi-VN" sz="3200" dirty="0">
              <a:latin typeface="Dancing Script" pitchFamily="2" charset="0"/>
            </a:endParaRPr>
          </a:p>
        </p:txBody>
      </p:sp>
      <p:sp>
        <p:nvSpPr>
          <p:cNvPr id="19" name="Flowchart: Alternate Process 18">
            <a:extLst>
              <a:ext uri="{FF2B5EF4-FFF2-40B4-BE49-F238E27FC236}">
                <a16:creationId xmlns:a16="http://schemas.microsoft.com/office/drawing/2014/main" id="{C29D82AE-C1E8-88F2-119C-882DA9DAECF3}"/>
              </a:ext>
            </a:extLst>
          </p:cNvPr>
          <p:cNvSpPr/>
          <p:nvPr/>
        </p:nvSpPr>
        <p:spPr>
          <a:xfrm>
            <a:off x="4910831" y="6337150"/>
            <a:ext cx="4608009" cy="76290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noProof="1">
              <a:solidFill>
                <a:schemeClr val="tx1"/>
              </a:solidFill>
              <a:latin typeface="Pacifico" panose="000005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581735-2305-1331-D069-FC4204E1DBED}"/>
              </a:ext>
            </a:extLst>
          </p:cNvPr>
          <p:cNvSpPr txBox="1"/>
          <p:nvPr/>
        </p:nvSpPr>
        <p:spPr>
          <a:xfrm>
            <a:off x="558826" y="7552526"/>
            <a:ext cx="24028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latin typeface="Dancing Script" pitchFamily="2" charset="0"/>
              </a:rPr>
              <a:t>My favorite</a:t>
            </a:r>
            <a:endParaRPr lang="vi-VN" sz="3200" i="1" dirty="0">
              <a:latin typeface="Dancing Script" pitchFamily="2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F573CD3-2976-E531-5DCD-FA61C4569757}"/>
              </a:ext>
            </a:extLst>
          </p:cNvPr>
          <p:cNvSpPr/>
          <p:nvPr/>
        </p:nvSpPr>
        <p:spPr>
          <a:xfrm>
            <a:off x="499607" y="8361081"/>
            <a:ext cx="1632931" cy="2349776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Pacifico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3A0CA0-9BCB-A461-B178-02B4D5C29C57}"/>
              </a:ext>
            </a:extLst>
          </p:cNvPr>
          <p:cNvSpPr txBox="1"/>
          <p:nvPr/>
        </p:nvSpPr>
        <p:spPr>
          <a:xfrm>
            <a:off x="499607" y="8361081"/>
            <a:ext cx="1632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Dancing Script" pitchFamily="2" charset="0"/>
              </a:rPr>
              <a:t>FOOD 😋</a:t>
            </a:r>
            <a:endParaRPr lang="vi-VN" sz="2400" dirty="0">
              <a:latin typeface="Dancing Script" pitchFamily="2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0512B51-9319-70C3-45FD-57B97A4F0546}"/>
              </a:ext>
            </a:extLst>
          </p:cNvPr>
          <p:cNvSpPr/>
          <p:nvPr/>
        </p:nvSpPr>
        <p:spPr>
          <a:xfrm>
            <a:off x="2418888" y="8361081"/>
            <a:ext cx="1632931" cy="2349776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noProof="1">
              <a:solidFill>
                <a:schemeClr val="tx1"/>
              </a:solidFill>
              <a:latin typeface="Pacifico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753E28-3DD4-E622-D367-FC19BCD2AD69}"/>
              </a:ext>
            </a:extLst>
          </p:cNvPr>
          <p:cNvSpPr txBox="1"/>
          <p:nvPr/>
        </p:nvSpPr>
        <p:spPr>
          <a:xfrm>
            <a:off x="2398207" y="8364261"/>
            <a:ext cx="1632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Dancing Script" pitchFamily="2" charset="0"/>
              </a:rPr>
              <a:t>BOOK 📚</a:t>
            </a:r>
            <a:endParaRPr lang="vi-VN" sz="2400" dirty="0">
              <a:latin typeface="Dancing Script" pitchFamily="2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C4DB7C3-051D-73E6-D1D9-BAC408AED204}"/>
              </a:ext>
            </a:extLst>
          </p:cNvPr>
          <p:cNvSpPr/>
          <p:nvPr/>
        </p:nvSpPr>
        <p:spPr>
          <a:xfrm>
            <a:off x="4338169" y="8361081"/>
            <a:ext cx="1632931" cy="2349776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600" noProof="1">
              <a:solidFill>
                <a:schemeClr val="tx1"/>
              </a:solidFill>
              <a:latin typeface="Pacifico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5473B9B-CEFE-FDFB-E3CC-53E8C820B730}"/>
              </a:ext>
            </a:extLst>
          </p:cNvPr>
          <p:cNvSpPr txBox="1"/>
          <p:nvPr/>
        </p:nvSpPr>
        <p:spPr>
          <a:xfrm>
            <a:off x="4327034" y="8357444"/>
            <a:ext cx="1632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Dancing Script" pitchFamily="2" charset="0"/>
              </a:rPr>
              <a:t>SONG 🎶</a:t>
            </a:r>
            <a:endParaRPr lang="vi-VN" sz="2400" dirty="0">
              <a:latin typeface="Dancing Script" pitchFamily="2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9864C7C-0A86-5E8D-5652-49848398EAF1}"/>
              </a:ext>
            </a:extLst>
          </p:cNvPr>
          <p:cNvSpPr/>
          <p:nvPr/>
        </p:nvSpPr>
        <p:spPr>
          <a:xfrm>
            <a:off x="6257450" y="8361081"/>
            <a:ext cx="1632931" cy="2349776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solidFill>
                <a:srgbClr val="080809"/>
              </a:solidFill>
              <a:effectLst/>
              <a:latin typeface="Pacifico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ED9848-1D14-AC33-2D7E-AB3B8A0F83A4}"/>
              </a:ext>
            </a:extLst>
          </p:cNvPr>
          <p:cNvSpPr txBox="1"/>
          <p:nvPr/>
        </p:nvSpPr>
        <p:spPr>
          <a:xfrm>
            <a:off x="6089531" y="8364261"/>
            <a:ext cx="1968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Dancing Script" pitchFamily="2" charset="0"/>
              </a:rPr>
              <a:t>ANIMALS🐵</a:t>
            </a:r>
            <a:endParaRPr lang="vi-VN" sz="2400" dirty="0">
              <a:latin typeface="Dancing Script" pitchFamily="2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E3DB0913-E8AF-6051-1093-54E42E67B1AC}"/>
              </a:ext>
            </a:extLst>
          </p:cNvPr>
          <p:cNvSpPr/>
          <p:nvPr/>
        </p:nvSpPr>
        <p:spPr>
          <a:xfrm>
            <a:off x="8176731" y="8361081"/>
            <a:ext cx="1632931" cy="2349776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400" dirty="0">
              <a:solidFill>
                <a:schemeClr val="tx1"/>
              </a:solidFill>
              <a:latin typeface="Pacifico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E05EF62-476C-F94E-B0BD-1B054D479744}"/>
              </a:ext>
            </a:extLst>
          </p:cNvPr>
          <p:cNvSpPr txBox="1"/>
          <p:nvPr/>
        </p:nvSpPr>
        <p:spPr>
          <a:xfrm>
            <a:off x="8176729" y="8357443"/>
            <a:ext cx="1632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Dancing Script" pitchFamily="2" charset="0"/>
              </a:rPr>
              <a:t>COLOR 🎨</a:t>
            </a:r>
            <a:endParaRPr lang="vi-VN" sz="2400" dirty="0">
              <a:latin typeface="Dancing Script" pitchFamily="2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72B64A-5024-2CC4-2498-82FFEE7B46D9}"/>
              </a:ext>
            </a:extLst>
          </p:cNvPr>
          <p:cNvSpPr/>
          <p:nvPr/>
        </p:nvSpPr>
        <p:spPr>
          <a:xfrm>
            <a:off x="558826" y="11868432"/>
            <a:ext cx="4001390" cy="591156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sz="2200" dirty="0">
              <a:solidFill>
                <a:srgbClr val="080809"/>
              </a:solidFill>
              <a:latin typeface="Pacifico" panose="000005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7EA636DF-8A76-3E6D-272C-6E25C5078EA2}"/>
              </a:ext>
            </a:extLst>
          </p:cNvPr>
          <p:cNvSpPr/>
          <p:nvPr/>
        </p:nvSpPr>
        <p:spPr>
          <a:xfrm>
            <a:off x="5413860" y="11865684"/>
            <a:ext cx="4417754" cy="269240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endParaRPr lang="en-US" sz="2100" dirty="0">
              <a:solidFill>
                <a:srgbClr val="080809"/>
              </a:solidFill>
              <a:latin typeface="Pacifico" panose="000005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5A4E5594-0151-41B4-3911-958C4AFEEDE3}"/>
              </a:ext>
            </a:extLst>
          </p:cNvPr>
          <p:cNvSpPr/>
          <p:nvPr/>
        </p:nvSpPr>
        <p:spPr>
          <a:xfrm>
            <a:off x="5413860" y="15087600"/>
            <a:ext cx="4417754" cy="269240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Tx/>
              <a:buChar char="-"/>
            </a:pPr>
            <a:endParaRPr lang="en-US" sz="2800" b="0" i="0" noProof="1">
              <a:solidFill>
                <a:srgbClr val="1C1E21"/>
              </a:solidFill>
              <a:effectLst/>
              <a:latin typeface="Pacifico" panose="00000500000000000000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5FBEAF-B5B1-0BE0-5DB3-1CD2E59323C5}"/>
              </a:ext>
            </a:extLst>
          </p:cNvPr>
          <p:cNvSpPr txBox="1"/>
          <p:nvPr/>
        </p:nvSpPr>
        <p:spPr>
          <a:xfrm>
            <a:off x="558826" y="11865684"/>
            <a:ext cx="4001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Dancing Script" pitchFamily="2" charset="0"/>
              </a:rPr>
              <a:t>Facts ✔</a:t>
            </a:r>
            <a:endParaRPr lang="vi-VN" sz="3600" dirty="0">
              <a:latin typeface="Dancing Script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8334C1E-4A51-D1A3-1DE8-713F43AC807F}"/>
              </a:ext>
            </a:extLst>
          </p:cNvPr>
          <p:cNvSpPr txBox="1"/>
          <p:nvPr/>
        </p:nvSpPr>
        <p:spPr>
          <a:xfrm>
            <a:off x="5413860" y="15087600"/>
            <a:ext cx="4417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Dancing Script" pitchFamily="2" charset="0"/>
              </a:rPr>
              <a:t>what  </a:t>
            </a:r>
            <a:r>
              <a:rPr lang="en-US" sz="3600" dirty="0" err="1">
                <a:latin typeface="Dancing Script" pitchFamily="2" charset="0"/>
              </a:rPr>
              <a:t>i</a:t>
            </a:r>
            <a:r>
              <a:rPr lang="en-US" sz="3600" dirty="0">
                <a:latin typeface="Dancing Script" pitchFamily="2" charset="0"/>
              </a:rPr>
              <a:t> am good at 💯</a:t>
            </a:r>
            <a:endParaRPr lang="vi-VN" sz="3600" dirty="0">
              <a:latin typeface="Dancing Script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61AE1C2-D1AF-4327-8DE7-FACCF0294D49}"/>
              </a:ext>
            </a:extLst>
          </p:cNvPr>
          <p:cNvSpPr txBox="1"/>
          <p:nvPr/>
        </p:nvSpPr>
        <p:spPr>
          <a:xfrm>
            <a:off x="5413860" y="11865684"/>
            <a:ext cx="4417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Dancing Script" pitchFamily="2" charset="0"/>
              </a:rPr>
              <a:t>what  </a:t>
            </a:r>
            <a:r>
              <a:rPr lang="en-US" sz="3600" dirty="0" err="1">
                <a:latin typeface="Dancing Script" pitchFamily="2" charset="0"/>
              </a:rPr>
              <a:t>i</a:t>
            </a:r>
            <a:r>
              <a:rPr lang="en-US" sz="3600" dirty="0">
                <a:latin typeface="Dancing Script" pitchFamily="2" charset="0"/>
              </a:rPr>
              <a:t> love to do ♥</a:t>
            </a:r>
            <a:endParaRPr lang="vi-VN" sz="3600" dirty="0">
              <a:latin typeface="Dancing Script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963811E-154E-19B8-2821-8C397392978B}"/>
              </a:ext>
            </a:extLst>
          </p:cNvPr>
          <p:cNvSpPr txBox="1"/>
          <p:nvPr/>
        </p:nvSpPr>
        <p:spPr>
          <a:xfrm>
            <a:off x="6228809" y="9230046"/>
            <a:ext cx="1690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Pacifico" panose="00000500000000000000" pitchFamily="2" charset="0"/>
            </a:endParaRPr>
          </a:p>
          <a:p>
            <a:endParaRPr lang="vi-VN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2AD62D9-576C-23A6-D96A-41CB94061D54}"/>
              </a:ext>
            </a:extLst>
          </p:cNvPr>
          <p:cNvGrpSpPr/>
          <p:nvPr/>
        </p:nvGrpSpPr>
        <p:grpSpPr>
          <a:xfrm rot="453539">
            <a:off x="1022274" y="2944980"/>
            <a:ext cx="3131820" cy="4046220"/>
            <a:chOff x="3577590" y="4788956"/>
            <a:chExt cx="3131820" cy="404622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D94FA2A-76A9-696A-D43D-34C534DC1EE3}"/>
                </a:ext>
              </a:extLst>
            </p:cNvPr>
            <p:cNvSpPr/>
            <p:nvPr/>
          </p:nvSpPr>
          <p:spPr>
            <a:xfrm>
              <a:off x="3577590" y="4788956"/>
              <a:ext cx="3131820" cy="4046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97124B4-EC2C-5C9E-A521-89B7C8309267}"/>
                </a:ext>
              </a:extLst>
            </p:cNvPr>
            <p:cNvSpPr txBox="1"/>
            <p:nvPr/>
          </p:nvSpPr>
          <p:spPr>
            <a:xfrm>
              <a:off x="4021401" y="8065696"/>
              <a:ext cx="225414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Dancing Script" pitchFamily="2" charset="0"/>
                </a:rPr>
                <a:t>My photo 📷</a:t>
              </a:r>
              <a:endParaRPr lang="vi-VN" sz="3200" dirty="0">
                <a:latin typeface="Dancing Script" pitchFamily="2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66028D0-CA1D-B3BE-A660-28F3714CA90D}"/>
              </a:ext>
            </a:extLst>
          </p:cNvPr>
          <p:cNvGrpSpPr/>
          <p:nvPr/>
        </p:nvGrpSpPr>
        <p:grpSpPr>
          <a:xfrm rot="457355">
            <a:off x="1020278" y="2930579"/>
            <a:ext cx="3131820" cy="4046220"/>
            <a:chOff x="3577590" y="4788956"/>
            <a:chExt cx="3131820" cy="404622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5D5EAA7-28F4-750D-A211-3C7AFB26ADF7}"/>
                </a:ext>
              </a:extLst>
            </p:cNvPr>
            <p:cNvSpPr/>
            <p:nvPr/>
          </p:nvSpPr>
          <p:spPr>
            <a:xfrm>
              <a:off x="3577590" y="4788956"/>
              <a:ext cx="3131820" cy="4046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5AEFC6E-B6A5-666E-97E8-8D554EA8B76B}"/>
                </a:ext>
              </a:extLst>
            </p:cNvPr>
            <p:cNvSpPr txBox="1"/>
            <p:nvPr/>
          </p:nvSpPr>
          <p:spPr>
            <a:xfrm>
              <a:off x="4021401" y="8065696"/>
              <a:ext cx="225414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Dancing Script" pitchFamily="2" charset="0"/>
                </a:rPr>
                <a:t>My photo 📷</a:t>
              </a:r>
              <a:endParaRPr lang="vi-VN" sz="3200" dirty="0">
                <a:latin typeface="Dancing Script" pitchFamily="2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8941FE4-06C8-580B-701B-F22CE18963B5}"/>
              </a:ext>
            </a:extLst>
          </p:cNvPr>
          <p:cNvGrpSpPr/>
          <p:nvPr/>
        </p:nvGrpSpPr>
        <p:grpSpPr>
          <a:xfrm rot="462529">
            <a:off x="1022980" y="2949313"/>
            <a:ext cx="3131820" cy="4046220"/>
            <a:chOff x="3577590" y="4788956"/>
            <a:chExt cx="3131820" cy="404622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FE69614-0372-BA3D-47D3-F428F32906D0}"/>
                </a:ext>
              </a:extLst>
            </p:cNvPr>
            <p:cNvSpPr/>
            <p:nvPr/>
          </p:nvSpPr>
          <p:spPr>
            <a:xfrm>
              <a:off x="3577590" y="4788956"/>
              <a:ext cx="3131820" cy="4046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C06743B-98C6-7318-B647-154C056F2BE4}"/>
                </a:ext>
              </a:extLst>
            </p:cNvPr>
            <p:cNvSpPr txBox="1"/>
            <p:nvPr/>
          </p:nvSpPr>
          <p:spPr>
            <a:xfrm>
              <a:off x="4021401" y="8065696"/>
              <a:ext cx="225414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Dancing Script" pitchFamily="2" charset="0"/>
                </a:rPr>
                <a:t>My photo 📷</a:t>
              </a:r>
              <a:endParaRPr lang="vi-VN" sz="3200" dirty="0">
                <a:latin typeface="Dancing Script" pitchFamily="2" charset="0"/>
              </a:endParaRPr>
            </a:p>
          </p:txBody>
        </p:sp>
      </p:grpSp>
      <p:pic>
        <p:nvPicPr>
          <p:cNvPr id="51" name="Picture 50" descr="A yellow rectangular object with black border&#10;&#10;Description automatically generated">
            <a:extLst>
              <a:ext uri="{FF2B5EF4-FFF2-40B4-BE49-F238E27FC236}">
                <a16:creationId xmlns:a16="http://schemas.microsoft.com/office/drawing/2014/main" id="{E019F0A3-7ECD-C3D8-4D45-E96A5D0660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87844">
            <a:off x="694068" y="2629147"/>
            <a:ext cx="1244007" cy="477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6365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176</TotalTime>
  <Words>51</Words>
  <Application>Microsoft Office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Dancing Script</vt:lpstr>
      <vt:lpstr>Gill Sans MT</vt:lpstr>
      <vt:lpstr>Pacifico</vt:lpstr>
      <vt:lpstr>Gallery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Tuấn Anh Trần Lê</dc:creator>
  <cp:lastModifiedBy>Tuấn Anh Trần Lê</cp:lastModifiedBy>
  <cp:revision>15</cp:revision>
  <dcterms:created xsi:type="dcterms:W3CDTF">2024-09-07T03:56:11Z</dcterms:created>
  <dcterms:modified xsi:type="dcterms:W3CDTF">2024-09-08T01:34:50Z</dcterms:modified>
</cp:coreProperties>
</file>

<file path=docProps/thumbnail.jpeg>
</file>